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</p:sldMasterIdLst>
  <p:notesMasterIdLst>
    <p:notesMasterId r:id="rId19"/>
  </p:notesMasterIdLst>
  <p:sldIdLst>
    <p:sldId id="258" r:id="rId3"/>
    <p:sldId id="259" r:id="rId4"/>
    <p:sldId id="262" r:id="rId5"/>
    <p:sldId id="263" r:id="rId6"/>
    <p:sldId id="260" r:id="rId7"/>
    <p:sldId id="261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5143500" type="screen16x9"/>
  <p:notesSz cx="6858000" cy="9144000"/>
  <p:embeddedFontLst>
    <p:embeddedFont>
      <p:font typeface="Maven Pro" panose="020B0604020202020204" charset="0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Nunito" panose="020B0604020202020204" charset="0"/>
      <p:regular r:id="rId25"/>
      <p:bold r:id="rId26"/>
      <p: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653">
          <p15:clr>
            <a:srgbClr val="A4A3A4"/>
          </p15:clr>
        </p15:guide>
        <p15:guide id="2" pos="29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810" y="72"/>
      </p:cViewPr>
      <p:guideLst>
        <p:guide orient="horz" pos="1653"/>
        <p:guide pos="29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138152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b4fbba5eae_3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b4fbba5eae_3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3767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9959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78501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7676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9651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6762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1184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7907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b4fbba5eae_1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b4fbba5eae_1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8841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b4fbba5eae_1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b4fbba5eae_1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0913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b4fbba5eae_1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b4fbba5eae_1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056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7381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9849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184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1049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b4fbba5ea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b4fbba5ea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5037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name="adj1" fmla="val 8244818"/>
                  <a:gd name="adj2" fmla="val 16246175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name="adj1" fmla="val 8801158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name="adj1" fmla="val 1255410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46;p2"/>
          <p:cNvSpPr txBox="1">
            <a:spLocks noGrp="1"/>
          </p:cNvSpPr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ubTitle" idx="1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1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14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14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2" name="Google Shape;282;p14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283" name="Google Shape;283;p14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4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4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6" name="Google Shape;286;p14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287" name="Google Shape;287;p14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4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4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" name="Google Shape;290;p14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91" name="Google Shape;291;p1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4" name="Google Shape;294;p14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95" name="Google Shape;295;p1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8" name="Google Shape;298;p14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299" name="Google Shape;299;p1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2" name="Google Shape;302;p14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03" name="Google Shape;303;p14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4" name="Google Shape;304;p1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5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7" name="Google Shape;307;p15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308" name="Google Shape;308;p15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5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1" name="Google Shape;311;p15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312" name="Google Shape;312;p15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5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5" name="Google Shape;315;p15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6" name="Google Shape;316;p1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1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1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1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22" name="Google Shape;322;p16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23" name="Google Shape;323;p1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1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1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1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29" name="Google Shape;329;p17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30" name="Google Shape;330;p17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31" name="Google Shape;331;p1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8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18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1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18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37" name="Google Shape;337;p1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1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1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1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43" name="Google Shape;343;p19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44" name="Google Shape;344;p1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0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20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8" name="Google Shape;348;p20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349" name="Google Shape;349;p20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0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0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2" name="Google Shape;352;p2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3" name="Google Shape;353;p20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354" name="Google Shape;354;p2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0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0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7" name="Google Shape;357;p20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358" name="Google Shape;358;p2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0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0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1" name="Google Shape;361;p20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362" name="Google Shape;362;p2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21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21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21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68" name="Google Shape;368;p21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9" name="Google Shape;369;p21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70" name="Google Shape;370;p2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2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22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22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376" name="Google Shape;376;p2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3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9" name="Google Shape;379;p23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380" name="Google Shape;380;p2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2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384" name="Google Shape;384;p2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7" name="Google Shape;387;p23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88" name="Google Shape;388;p23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9" name="Google Shape;389;p2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4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2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" name="Google Shape;139;p10"/>
          <p:cNvSpPr txBox="1">
            <a:spLocks noGrp="1"/>
          </p:cNvSpPr>
          <p:nvPr>
            <p:ph type="body" idx="1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40" name="Google Shape;140;p10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275" name="Google Shape;275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276" name="Google Shape;276;p1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genicsolutions.co.ke/account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7"/>
          <p:cNvSpPr txBox="1">
            <a:spLocks noGrp="1"/>
          </p:cNvSpPr>
          <p:nvPr>
            <p:ph type="body" idx="4294967295"/>
          </p:nvPr>
        </p:nvSpPr>
        <p:spPr>
          <a:xfrm>
            <a:off x="137160" y="1035675"/>
            <a:ext cx="8775065" cy="46464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4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1: Access the website using </a:t>
            </a:r>
            <a:r>
              <a:rPr lang="en-US" sz="14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this link; </a:t>
            </a:r>
            <a:r>
              <a:rPr lang="en-US" sz="14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  <a:hlinkClick r:id="rId3"/>
              </a:rPr>
              <a:t>https://transgenicsolutions.co.ke/accounts</a:t>
            </a:r>
            <a:r>
              <a:rPr lang="en-US" sz="14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  <a:hlinkClick r:id="rId3"/>
              </a:rPr>
              <a:t>/</a:t>
            </a:r>
            <a:r>
              <a:rPr lang="en-US" sz="14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, The home page will appear as shown in this image</a:t>
            </a: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9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5" name="Google Shape;415;p27"/>
          <p:cNvSpPr/>
          <p:nvPr/>
        </p:nvSpPr>
        <p:spPr>
          <a:xfrm>
            <a:off x="136350" y="290175"/>
            <a:ext cx="8380800" cy="74550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use the website.</a:t>
            </a:r>
            <a:endParaRPr lang="en-US" sz="4000" b="1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570" y="1962208"/>
            <a:ext cx="7830360" cy="302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create email 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6893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* You can now use webmail to check your account. You can achieve this by using the webmail link provided in the website then log in using the email </a:t>
            </a:r>
            <a:r>
              <a:rPr lang="en-US" sz="1600" b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and password you 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just created.</a:t>
            </a:r>
          </a:p>
          <a:p>
            <a:pPr marL="0" indent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chemeClr val="accent5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171596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reset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email password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6893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1: On the tools page scroll to the preferences section and click Password &amp; Security</a:t>
            </a: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chemeClr val="accent5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376680"/>
            <a:ext cx="8279176" cy="36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reset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email password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6893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2: On the resulting interface enter your old password, then enter your new password, click </a:t>
            </a:r>
            <a:r>
              <a:rPr lang="en-US" sz="1600" b="1" dirty="0" smtClean="0">
                <a:solidFill>
                  <a:srgbClr val="00B050"/>
                </a:solidFill>
                <a:latin typeface="Nunito"/>
                <a:ea typeface="Nunito"/>
                <a:cs typeface="Nunito"/>
                <a:sym typeface="Nunito"/>
              </a:rPr>
              <a:t>change your password now! </a:t>
            </a: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t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o complete the process.</a:t>
            </a:r>
            <a:endParaRPr lang="en-US" sz="1600" b="1" dirty="0" smtClean="0">
              <a:solidFill>
                <a:srgbClr val="00B050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rgbClr val="00B05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181" y="1630496"/>
            <a:ext cx="6929609" cy="337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1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reset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email password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6893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Note: A similar action can be achieved on the email accounts interface, the process is summarized below.</a:t>
            </a: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1: Navigate to </a:t>
            </a:r>
            <a:r>
              <a:rPr lang="en-US" sz="1600" b="1" dirty="0" err="1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Cpanel’s</a:t>
            </a: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email accounts interface: </a:t>
            </a:r>
            <a:r>
              <a:rPr lang="en-US" sz="1600" b="1" i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Tools &gt;&gt; Emails &gt;&gt; Email Accounts</a:t>
            </a: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rgbClr val="00B05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35" y="2399344"/>
            <a:ext cx="8580704" cy="264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2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reset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email password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3588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2: Click </a:t>
            </a:r>
            <a:r>
              <a:rPr lang="en-US" sz="1600" b="1" dirty="0" smtClean="0">
                <a:solidFill>
                  <a:srgbClr val="00B050"/>
                </a:solidFill>
                <a:latin typeface="Nunito"/>
                <a:ea typeface="Nunito"/>
                <a:cs typeface="Nunito"/>
                <a:sym typeface="Nunito"/>
              </a:rPr>
              <a:t>manage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on the email you want to its password changed.</a:t>
            </a:r>
            <a:endParaRPr lang="en-US" sz="1600" b="1" i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rgbClr val="00B05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85" y="1376681"/>
            <a:ext cx="8659525" cy="36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0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reset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email password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3588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3: On the resulting interface in the security section enter new password.</a:t>
            </a: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i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rgbClr val="00B05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702" y="1765739"/>
            <a:ext cx="4829849" cy="280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2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reset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email password </a:t>
            </a: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3588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3: Scroll down and click </a:t>
            </a:r>
            <a:r>
              <a:rPr lang="en-US" sz="1600" b="1" dirty="0" smtClean="0">
                <a:solidFill>
                  <a:srgbClr val="00B050"/>
                </a:solidFill>
                <a:latin typeface="Nunito"/>
                <a:ea typeface="Nunito"/>
                <a:cs typeface="Nunito"/>
                <a:sym typeface="Nunito"/>
              </a:rPr>
              <a:t>Update Email Settings 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to complete the process.</a:t>
            </a: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i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rgbClr val="00B05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636" y="1376680"/>
            <a:ext cx="6356733" cy="36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1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8"/>
          <p:cNvSpPr/>
          <p:nvPr/>
        </p:nvSpPr>
        <p:spPr>
          <a:xfrm>
            <a:off x="84455" y="-129540"/>
            <a:ext cx="9059545" cy="669925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dirty="0" smtClean="0">
                <a:solidFill>
                  <a:schemeClr val="tx1"/>
                </a:solidFill>
                <a:ea typeface="Nunito"/>
              </a:rPr>
              <a:t>How to use the website</a:t>
            </a:r>
            <a:endParaRPr sz="3000" dirty="0">
              <a:solidFill>
                <a:schemeClr val="tx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414;p27"/>
          <p:cNvSpPr txBox="1">
            <a:spLocks/>
          </p:cNvSpPr>
          <p:nvPr/>
        </p:nvSpPr>
        <p:spPr>
          <a:xfrm>
            <a:off x="189250" y="665241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2: Locate the list of webmail links (Just below the navigation bar).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3: Locate your company name from the list below the title </a:t>
            </a:r>
            <a:r>
              <a:rPr lang="en-US" sz="1600" b="1" dirty="0" err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WebMail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, click on your company name and you will be redirected to the webmail login page.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4: Enter your email address and password then press login, you can now view your mails.  	* END</a:t>
            </a: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*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i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r>
              <a:rPr lang="en-US" sz="1600" b="1" i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In the following slide you will find a guide on how to login to your </a:t>
            </a:r>
            <a:r>
              <a:rPr lang="en-US" sz="1600" b="1" i="1" dirty="0" err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r>
              <a:rPr lang="en-US" sz="1600" b="1" i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account:</a:t>
            </a:r>
            <a:endParaRPr lang="en-US" sz="1900" b="1" i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50" y="1249319"/>
            <a:ext cx="8520410" cy="3242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8"/>
          <p:cNvSpPr/>
          <p:nvPr/>
        </p:nvSpPr>
        <p:spPr>
          <a:xfrm>
            <a:off x="84455" y="-129540"/>
            <a:ext cx="9059545" cy="669925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dirty="0" smtClean="0">
                <a:solidFill>
                  <a:schemeClr val="tx1"/>
                </a:solidFill>
                <a:ea typeface="Nunito"/>
              </a:rPr>
              <a:t>How to use the website</a:t>
            </a:r>
            <a:endParaRPr sz="3000" dirty="0">
              <a:solidFill>
                <a:schemeClr val="tx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414;p27"/>
          <p:cNvSpPr txBox="1">
            <a:spLocks/>
          </p:cNvSpPr>
          <p:nvPr/>
        </p:nvSpPr>
        <p:spPr>
          <a:xfrm>
            <a:off x="189250" y="665241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3: Locate your company name from the list, click on your company name and you will be redirected to the webmail login page.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4: Enter your email address and password then press login, you can now view your mails.  	* END</a:t>
            </a: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*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i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r>
              <a:rPr lang="en-US" sz="1600" b="1" i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In the following slide you will find a guide on how to login to your </a:t>
            </a:r>
            <a:r>
              <a:rPr lang="en-US" sz="1600" b="1" i="1" dirty="0" err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r>
              <a:rPr lang="en-US" sz="1600" b="1" i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account:</a:t>
            </a:r>
            <a:endParaRPr lang="en-US" sz="1900" b="1" i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655" y="1608464"/>
            <a:ext cx="3286555" cy="223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4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8"/>
          <p:cNvSpPr/>
          <p:nvPr/>
        </p:nvSpPr>
        <p:spPr>
          <a:xfrm>
            <a:off x="84455" y="-129540"/>
            <a:ext cx="9059545" cy="669925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dirty="0" smtClean="0">
                <a:solidFill>
                  <a:schemeClr val="tx1"/>
                </a:solidFill>
                <a:ea typeface="Nunito"/>
              </a:rPr>
              <a:t>How to use the website</a:t>
            </a:r>
            <a:endParaRPr sz="3000" dirty="0">
              <a:solidFill>
                <a:schemeClr val="tx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" name="Google Shape;414;p27"/>
          <p:cNvSpPr txBox="1">
            <a:spLocks/>
          </p:cNvSpPr>
          <p:nvPr/>
        </p:nvSpPr>
        <p:spPr>
          <a:xfrm>
            <a:off x="189250" y="665241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i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 algn="ctr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r>
              <a:rPr lang="en-US" sz="1600" b="1" i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In the following slides you will find a guide on how to login to your </a:t>
            </a:r>
            <a:r>
              <a:rPr lang="en-US" sz="1600" b="1" i="1" dirty="0" err="1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</a:t>
            </a:r>
            <a:r>
              <a:rPr lang="en-US" sz="1600" b="1" i="1" dirty="0" err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panel</a:t>
            </a:r>
            <a:r>
              <a:rPr lang="en-US" sz="1600" b="1" i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account:</a:t>
            </a:r>
            <a:endParaRPr lang="en-US" sz="1900" b="1" i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364224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use the Website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6893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1: Locate the list of </a:t>
            </a:r>
            <a:r>
              <a:rPr lang="en-US" sz="1600" b="1" dirty="0" err="1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</a:t>
            </a:r>
            <a:r>
              <a:rPr lang="en-US" sz="1600" b="1" dirty="0" err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panel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links (Just below the list of webmail links). For ease of access click </a:t>
            </a:r>
            <a:r>
              <a:rPr lang="en-US" sz="1600" b="1" dirty="0" err="1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</a:t>
            </a:r>
            <a:r>
              <a:rPr lang="en-US" sz="1600" b="1" dirty="0" err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panel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on the navigation bar and the list will be brought to view.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i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59" y="1481932"/>
            <a:ext cx="8709661" cy="3455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use the Website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6893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2: Locate your company name from the 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list, </a:t>
            </a: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click on your company name and you will be redirected to the </a:t>
            </a:r>
            <a:r>
              <a:rPr lang="en-US" sz="1600" b="1" dirty="0" err="1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login page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</a:t>
            </a: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3: Enter your username and password then press login, you can now view your web files.  	* END *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Calibri" panose="020F0502020204030204"/>
              <a:buNone/>
            </a:pPr>
            <a:endParaRPr lang="en-US" sz="1600" b="1" i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8589" y="1508761"/>
            <a:ext cx="3123521" cy="242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5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create email 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6893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* In the following slides you will find a guide on how to create an email in </a:t>
            </a:r>
            <a:r>
              <a:rPr lang="en-US" sz="1600" b="1" dirty="0" err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*</a:t>
            </a:r>
          </a:p>
          <a:p>
            <a:pPr marL="0" indent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Note: You will be able to carry out these steps after logging into your </a:t>
            </a:r>
            <a:r>
              <a:rPr lang="en-US" sz="1600" b="1" i="1" u="sng" dirty="0" err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r>
              <a:rPr lang="en-US" sz="1600" b="1" i="1" u="sng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account</a:t>
            </a:r>
            <a:r>
              <a:rPr lang="en-US" sz="1600" b="1" u="sng" dirty="0" smtClean="0">
                <a:solidFill>
                  <a:srgbClr val="FF0000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1: Navigate to </a:t>
            </a:r>
            <a:r>
              <a:rPr lang="en-US" sz="1600" b="1" dirty="0" err="1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Cpanel’s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 email accounts interface: </a:t>
            </a:r>
            <a:r>
              <a:rPr lang="en-US" sz="1600" b="1" i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Tools &gt;&gt; Emails &gt;&gt; Email Accounts</a:t>
            </a: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chemeClr val="accent5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35" y="2500828"/>
            <a:ext cx="8580704" cy="264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80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create email 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6893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</a:t>
            </a:r>
            <a:r>
              <a:rPr lang="en-US" sz="1600" b="1" dirty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2</a:t>
            </a: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: Click create</a:t>
            </a:r>
          </a:p>
          <a:p>
            <a:pPr marL="0" indent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chemeClr val="accent5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13" y="1269948"/>
            <a:ext cx="8750974" cy="293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66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9"/>
          <p:cNvSpPr/>
          <p:nvPr/>
        </p:nvSpPr>
        <p:spPr>
          <a:xfrm>
            <a:off x="0" y="-22860"/>
            <a:ext cx="9144000" cy="745490"/>
          </a:xfrm>
          <a:prstGeom prst="rect">
            <a:avLst/>
          </a:prstGeom>
          <a:solidFill>
            <a:srgbClr val="233A44"/>
          </a:solidFill>
          <a:ln w="9525" cap="flat" cmpd="sng">
            <a:solidFill>
              <a:srgbClr val="233A44"/>
            </a:solidFill>
            <a:prstDash val="solid"/>
            <a:round/>
            <a:headEnd type="none" w="sm" len="sm"/>
            <a:tailEnd type="none" w="sm" len="sm"/>
          </a:ln>
          <a:effectLst>
            <a:outerShdw dist="152400" dir="3120000" algn="bl" rotWithShape="0">
              <a:srgbClr val="FF9900">
                <a:alpha val="6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How to create email in </a:t>
            </a:r>
            <a:r>
              <a:rPr lang="en-GB" sz="3000" dirty="0" err="1" smtClean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Cpanel</a:t>
            </a:r>
            <a:endParaRPr lang="en-GB" sz="3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" name="Google Shape;414;p27"/>
          <p:cNvSpPr txBox="1">
            <a:spLocks/>
          </p:cNvSpPr>
          <p:nvPr/>
        </p:nvSpPr>
        <p:spPr>
          <a:xfrm>
            <a:off x="368935" y="631190"/>
            <a:ext cx="8775065" cy="4410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 panose="020F0502020204030204"/>
              <a:buChar char="●"/>
              <a:defRPr sz="13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●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 panose="020F0502020204030204"/>
              <a:buChar char="○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 panose="020F0502020204030204"/>
              <a:buChar char="■"/>
              <a:defRPr sz="1100" b="0" i="0" u="none" strike="noStrike" cap="none">
                <a:solidFill>
                  <a:schemeClr val="dk2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sz="1600" b="1" dirty="0" smtClean="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Step 3: On the resulting interface, enter email in the username section, enter a secure password in the password section then click create to complete the process. </a:t>
            </a:r>
          </a:p>
          <a:p>
            <a:pPr marL="0" indent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en-US" sz="1600" b="1" dirty="0" smtClean="0">
              <a:solidFill>
                <a:schemeClr val="accent5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707" y="1575412"/>
            <a:ext cx="4537616" cy="356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44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588</Words>
  <Application>Microsoft Office PowerPoint</Application>
  <PresentationFormat>On-screen Show (16:9)</PresentationFormat>
  <Paragraphs>63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Maven Pro</vt:lpstr>
      <vt:lpstr>Calibri</vt:lpstr>
      <vt:lpstr>Nunito</vt:lpstr>
      <vt:lpstr>Momentum</vt:lpstr>
      <vt:lpstr>Shift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Dominick Kyengo</dc:creator>
  <cp:lastModifiedBy>Microsoft account</cp:lastModifiedBy>
  <cp:revision>154</cp:revision>
  <dcterms:created xsi:type="dcterms:W3CDTF">2021-12-13T13:46:02Z</dcterms:created>
  <dcterms:modified xsi:type="dcterms:W3CDTF">2023-11-27T08:39:40Z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3B83747BB05F49679F86C398662C2300</vt:lpwstr>
  </property>
  <property fmtid="{D5CDD505-2E9C-101B-9397-08002B2CF9AE}" pid="3" name="KSOProductBuildVer">
    <vt:lpwstr>1033-11.2.0.10382</vt:lpwstr>
  </property>
</Properties>
</file>